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688B09-5E8C-42EE-B9E8-4C82219FAB51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2ADDEB-9661-4012-BE61-746D9B151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Биология</a:t>
            </a:r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7030A0"/>
                </a:solidFill>
              </a:rPr>
              <a:t>наука о живой природе. Значение растений в природе, народном хозяйстве и жизни человека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571612"/>
            <a:ext cx="763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7030A0"/>
                </a:solidFill>
              </a:rPr>
              <a:t>наука о жизни и о </a:t>
            </a:r>
            <a:r>
              <a:rPr lang="ru-RU" b="1" u="sng" dirty="0" smtClean="0">
                <a:solidFill>
                  <a:srgbClr val="7030A0"/>
                </a:solidFill>
              </a:rPr>
              <a:t>живых организмах</a:t>
            </a:r>
            <a:r>
              <a:rPr lang="ru-RU" dirty="0" smtClean="0">
                <a:solidFill>
                  <a:srgbClr val="7030A0"/>
                </a:solidFill>
              </a:rPr>
              <a:t>, обитающих на Земле.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571604" y="1928802"/>
            <a:ext cx="2143140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57818" y="1928802"/>
            <a:ext cx="2000264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929720" y="2571744"/>
            <a:ext cx="1570842" cy="4294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3" idx="0"/>
          </p:cNvCxnSpPr>
          <p:nvPr/>
        </p:nvCxnSpPr>
        <p:spPr>
          <a:xfrm rot="16200000" flipH="1">
            <a:off x="4732735" y="2553884"/>
            <a:ext cx="2000264" cy="8929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71736" y="3571876"/>
            <a:ext cx="173497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00B050"/>
                </a:solidFill>
              </a:rPr>
              <a:t>растения</a:t>
            </a:r>
            <a:endParaRPr lang="ru-RU" sz="2400" b="1" cap="none" spc="0" dirty="0">
              <a:ln w="11430"/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4000504"/>
            <a:ext cx="19288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бактерии</a:t>
            </a:r>
            <a:endParaRPr lang="ru-RU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2643183"/>
            <a:ext cx="24872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животные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86644" y="2214554"/>
            <a:ext cx="1382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грибы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" name="Рисунок 28" descr="1287680060_examples-ungulate-mammals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06" y="3251755"/>
            <a:ext cx="2349492" cy="1640373"/>
          </a:xfrm>
          <a:prstGeom prst="rect">
            <a:avLst/>
          </a:prstGeom>
        </p:spPr>
      </p:pic>
      <p:pic>
        <p:nvPicPr>
          <p:cNvPr id="30" name="Рисунок 29" descr="gorshe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071942"/>
            <a:ext cx="2595569" cy="2595569"/>
          </a:xfrm>
          <a:prstGeom prst="rect">
            <a:avLst/>
          </a:prstGeom>
        </p:spPr>
      </p:pic>
      <p:pic>
        <p:nvPicPr>
          <p:cNvPr id="33" name="Рисунок 32" descr="18371_79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429132"/>
            <a:ext cx="3048000" cy="2286000"/>
          </a:xfrm>
          <a:prstGeom prst="rect">
            <a:avLst/>
          </a:prstGeom>
        </p:spPr>
      </p:pic>
      <p:pic>
        <p:nvPicPr>
          <p:cNvPr id="34" name="Рисунок 33" descr="grib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206" y="2714620"/>
            <a:ext cx="1271410" cy="1687161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Растения в основном имеют зелёную окраску, но есть исключения, например: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4649332" cy="3500462"/>
          </a:xfrm>
        </p:spPr>
      </p:pic>
      <p:pic>
        <p:nvPicPr>
          <p:cNvPr id="5" name="Рисунок 4" descr="4541268706_228002ff0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000240"/>
            <a:ext cx="3571875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5072074"/>
            <a:ext cx="473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Петров крест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285860"/>
            <a:ext cx="3553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Заразиха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З</a:t>
            </a:r>
            <a:r>
              <a:rPr lang="en-US" b="1" dirty="0" err="1" smtClean="0">
                <a:solidFill>
                  <a:srgbClr val="00B050"/>
                </a:solidFill>
              </a:rPr>
              <a:t>начение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зеленых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растений</a:t>
            </a:r>
            <a:r>
              <a:rPr lang="en-US" b="1" dirty="0" smtClean="0">
                <a:solidFill>
                  <a:srgbClr val="00B050"/>
                </a:solidFill>
              </a:rPr>
              <a:t> в </a:t>
            </a:r>
            <a:r>
              <a:rPr lang="en-US" b="1" dirty="0" err="1" smtClean="0">
                <a:solidFill>
                  <a:srgbClr val="00B050"/>
                </a:solidFill>
              </a:rPr>
              <a:t>природе</a:t>
            </a:r>
            <a:r>
              <a:rPr lang="ru-RU" b="1" dirty="0" smtClean="0">
                <a:solidFill>
                  <a:srgbClr val="00B050"/>
                </a:solidFill>
              </a:rPr>
              <a:t> велико.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0010-028-Ne-shumite-v-les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5" y="2000240"/>
            <a:ext cx="4643469" cy="3093209"/>
          </a:xfrm>
        </p:spPr>
      </p:pic>
      <p:sp>
        <p:nvSpPr>
          <p:cNvPr id="6" name="Прямоугольник 5"/>
          <p:cNvSpPr/>
          <p:nvPr/>
        </p:nvSpPr>
        <p:spPr>
          <a:xfrm>
            <a:off x="428596" y="1285860"/>
            <a:ext cx="39515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Человек дышит кислородом,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который выделяют растения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 descr="1267279473_uglekislyj-gaz-c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285860"/>
            <a:ext cx="4105275" cy="24860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29190" y="3786190"/>
            <a:ext cx="34896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Растения поглощают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углекислый газ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Рисунок 8" descr="62578991_1_644x461_fikus-bendzhamina-samanta-karlikovyy-vechnozelenyy-sort-almaty_rev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5143512"/>
            <a:ext cx="2096619" cy="15716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430" y="57150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растения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3585870">
            <a:off x="4835923" y="5187318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643438" y="5929330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572132" y="6000768"/>
            <a:ext cx="2405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Выделяет кислород О2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5214950"/>
            <a:ext cx="3260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Поглощает углекислый газ СО 2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2203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Лес –</a:t>
            </a:r>
            <a:r>
              <a:rPr lang="ru-RU" sz="2000" dirty="0" smtClean="0">
                <a:solidFill>
                  <a:srgbClr val="7030A0"/>
                </a:solidFill>
              </a:rPr>
              <a:t> «легкие нашей планеты». Лесные растения выделяют огромное количество кислорода и поглощают очень много углекислого газа. Один гектар леса за час поглощает столько углекислого газ, сколько его образуется при дыхании двухсот человек! Листья многих деревьев выделяют в воздух особые вещества- ФИТОНЦИДЫ. От них погибают болезнетворные </a:t>
            </a:r>
            <a:r>
              <a:rPr lang="ru-RU" dirty="0" smtClean="0">
                <a:solidFill>
                  <a:srgbClr val="FF0000"/>
                </a:solidFill>
              </a:rPr>
              <a:t>бактерии.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l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9380" y="2286000"/>
            <a:ext cx="5483240" cy="418782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 могут сделать школьники для охраны растений и животных: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бережнее обращаться с учебниками. Это сэкономит древесину, идущую на изготовление бумаги, а значит, сбережет многие гектары зеленых лесов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3382742-n--n---n-n-nfn------------n-n----n-nfn--------------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3810000" cy="2543175"/>
          </a:xfrm>
          <a:prstGeom prst="rect">
            <a:avLst/>
          </a:prstGeom>
        </p:spPr>
      </p:pic>
      <p:pic>
        <p:nvPicPr>
          <p:cNvPr id="6" name="Рисунок 5" descr="0001-002-Pravila-povedenija-v-les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643050"/>
            <a:ext cx="3114675" cy="2333625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357686" y="4071942"/>
            <a:ext cx="407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71500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Batang"/>
                <a:cs typeface="Times New Roman" pitchFamily="18" charset="0"/>
              </a:rPr>
              <a:t>не ломать  деревья в лесу, в парке. </a:t>
            </a:r>
            <a:endParaRPr kumimoji="0" lang="ru-RU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koste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286256"/>
            <a:ext cx="1838677" cy="2395534"/>
          </a:xfrm>
          <a:prstGeom prst="rect">
            <a:avLst/>
          </a:prstGeom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14546" y="5786454"/>
            <a:ext cx="32147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71500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Batang" charset="-127"/>
                <a:cs typeface="Times New Roman" pitchFamily="18" charset="0"/>
              </a:rPr>
              <a:t>не оставлять  непотушенным костер и не позволять  делать этого другим.</a:t>
            </a:r>
            <a:endParaRPr kumimoji="0" lang="ru-RU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m-59106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714884"/>
            <a:ext cx="2968093" cy="1981202"/>
          </a:xfrm>
          <a:prstGeom prst="rect">
            <a:avLst/>
          </a:prstGeom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86116" y="4857760"/>
            <a:ext cx="2494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Batang" charset="-127"/>
                <a:cs typeface="Times New Roman" pitchFamily="18" charset="0"/>
              </a:rPr>
              <a:t>гнёзда птиц не разорять.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Биология</a:t>
            </a:r>
            <a:r>
              <a:rPr lang="ru-RU" sz="2200" dirty="0" smtClean="0"/>
              <a:t>-</a:t>
            </a:r>
            <a:r>
              <a:rPr lang="ru-RU" sz="2200" dirty="0" smtClean="0">
                <a:solidFill>
                  <a:srgbClr val="7030A0"/>
                </a:solidFill>
              </a:rPr>
              <a:t>наука о живой природе. Значение растений в природе, народном хозяйстве и жизни человека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7030A0"/>
                </a:solidFill>
              </a:rPr>
              <a:t>наука о жизни и о </a:t>
            </a:r>
            <a:r>
              <a:rPr lang="ru-RU" b="1" u="sng" dirty="0" smtClean="0">
                <a:solidFill>
                  <a:srgbClr val="7030A0"/>
                </a:solidFill>
              </a:rPr>
              <a:t>живых организмах</a:t>
            </a:r>
            <a:r>
              <a:rPr lang="ru-RU" dirty="0" smtClean="0">
                <a:solidFill>
                  <a:srgbClr val="7030A0"/>
                </a:solidFill>
              </a:rPr>
              <a:t>, обитающих на Земле.</a:t>
            </a: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4 царства живых организмов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428860" y="2143116"/>
            <a:ext cx="857256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39552" y="2500306"/>
            <a:ext cx="24448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животные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179356" y="2392752"/>
            <a:ext cx="714380" cy="2151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571736" y="2928934"/>
            <a:ext cx="173497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00B050"/>
                </a:solidFill>
              </a:rPr>
              <a:t>растения</a:t>
            </a:r>
            <a:endParaRPr lang="ru-RU" sz="2400" b="1" cap="none" spc="0" dirty="0">
              <a:ln w="11430"/>
              <a:solidFill>
                <a:srgbClr val="00B05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4464843" y="2393149"/>
            <a:ext cx="714380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6248" y="2928934"/>
            <a:ext cx="19288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бактерии</a:t>
            </a:r>
            <a:endParaRPr lang="ru-RU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57818" y="2143116"/>
            <a:ext cx="1143008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143636" y="2571744"/>
            <a:ext cx="1382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грибы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342900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Растения в основном имеют зелёную окраску, исключения- петров крест, заразиха.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000504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en-US" b="1" dirty="0" err="1" smtClean="0">
                <a:solidFill>
                  <a:srgbClr val="FF0000"/>
                </a:solidFill>
              </a:rPr>
              <a:t>начение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зеленых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растений</a:t>
            </a:r>
            <a:r>
              <a:rPr lang="en-US" b="1" dirty="0" smtClean="0">
                <a:solidFill>
                  <a:srgbClr val="FF0000"/>
                </a:solidFill>
              </a:rPr>
              <a:t> в </a:t>
            </a:r>
            <a:r>
              <a:rPr lang="en-US" b="1" dirty="0" err="1" smtClean="0">
                <a:solidFill>
                  <a:srgbClr val="FF0000"/>
                </a:solidFill>
              </a:rPr>
              <a:t>природе</a:t>
            </a:r>
            <a:r>
              <a:rPr lang="ru-RU" b="1" dirty="0" smtClean="0">
                <a:solidFill>
                  <a:srgbClr val="FF0000"/>
                </a:solidFill>
              </a:rPr>
              <a:t> велико.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478632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растения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3585870">
            <a:off x="2407033" y="4258625"/>
            <a:ext cx="428628" cy="8572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143108" y="4929198"/>
            <a:ext cx="857256" cy="42862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4429132"/>
            <a:ext cx="3638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Поглощает углекислый газ СО 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4929198"/>
            <a:ext cx="2405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Выделяет кислород О2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5286388"/>
            <a:ext cx="3779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Лес –</a:t>
            </a:r>
            <a:r>
              <a:rPr lang="ru-RU" b="1" u="sng" dirty="0" smtClean="0">
                <a:solidFill>
                  <a:srgbClr val="7030A0"/>
                </a:solidFill>
              </a:rPr>
              <a:t> «легкие нашей планеты».</a:t>
            </a:r>
            <a:endParaRPr lang="ru-RU" b="1" u="sng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5643578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Один гектар леса за час поглощает столько углекислого газ, сколько его образуется при дыхании двухсот человек! Листья многих деревьев выделяют в воздух особые вещества- </a:t>
            </a:r>
            <a:r>
              <a:rPr lang="ru-RU" sz="1600" dirty="0" smtClean="0">
                <a:solidFill>
                  <a:srgbClr val="FF0000"/>
                </a:solidFill>
              </a:rPr>
              <a:t>ФИТОНЦИДЫ</a:t>
            </a:r>
            <a:r>
              <a:rPr lang="ru-RU" sz="1600" dirty="0" smtClean="0">
                <a:solidFill>
                  <a:srgbClr val="7030A0"/>
                </a:solidFill>
              </a:rPr>
              <a:t>. От них погибают болезнетворные </a:t>
            </a:r>
            <a:r>
              <a:rPr lang="ru-RU" sz="1600" dirty="0" smtClean="0">
                <a:solidFill>
                  <a:srgbClr val="FF0000"/>
                </a:solidFill>
              </a:rPr>
              <a:t>бактерии.</a:t>
            </a:r>
            <a:endParaRPr lang="ru-RU" sz="16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могут сделать школьники для охраны растений и животных: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</a:rPr>
              <a:t>бережнее обращаться с учебниками. Это сэкономит древесину, идущую на изготовление бумаги, а значит, сбережет многие гектары зеленых лесов.</a:t>
            </a:r>
            <a:endParaRPr lang="ru-RU" sz="1200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</a:rPr>
              <a:t>не ломать  деревья в лесу, в парке. </a:t>
            </a:r>
            <a:endParaRPr lang="ru-RU" sz="1200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</a:rPr>
              <a:t>не оставлять  непотушенным костер и не позволять  делать этого другим.</a:t>
            </a:r>
            <a:endParaRPr lang="ru-RU" sz="1200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</a:rPr>
              <a:t>Гнёзда птиц не разорять</a:t>
            </a:r>
            <a:endParaRPr lang="ru-RU" sz="1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67600" cy="365841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«Чем больше знаешь, тем интересней жить» 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>
                <a:solidFill>
                  <a:srgbClr val="7030A0"/>
                </a:solidFill>
              </a:rPr>
              <a:t>К</a:t>
            </a:r>
            <a:r>
              <a:rPr lang="ru-RU" sz="3200" dirty="0" smtClean="0">
                <a:solidFill>
                  <a:srgbClr val="7030A0"/>
                </a:solidFill>
              </a:rPr>
              <a:t>. Паустовский.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351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Биология-наука о живой природе. Значение растений в природе, народном хозяйстве и жизни человека.</vt:lpstr>
      <vt:lpstr>Растения в основном имеют зелёную окраску, но есть исключения, например:</vt:lpstr>
      <vt:lpstr>Значение зеленых растений в природе велико.</vt:lpstr>
      <vt:lpstr>Лес – «легкие нашей планеты». Лесные растения выделяют огромное количество кислорода и поглощают очень много углекислого газа. Один гектар леса за час поглощает столько углекислого газ, сколько его образуется при дыхании двухсот человек! Листья многих деревьев выделяют в воздух особые вещества- ФИТОНЦИДЫ. От них погибают болезнетворные бактерии.</vt:lpstr>
      <vt:lpstr>     Что могут сделать школьники для охраны растений и животных: </vt:lpstr>
      <vt:lpstr>Биология-наука о живой природе. Значение растений в природе, народном хозяйстве и жизни человека.</vt:lpstr>
      <vt:lpstr>Что могут сделать школьники для охраны растений и животных:</vt:lpstr>
      <vt:lpstr>«Чем больше знаешь, тем интересней жить»     К. Паустовский.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Биология-наука о живой природе. Значение растений в природе, народном хозяйстве и жизни человека.</dc:title>
  <dc:creator>светлана</dc:creator>
  <cp:lastModifiedBy>user</cp:lastModifiedBy>
  <cp:revision>31</cp:revision>
  <dcterms:created xsi:type="dcterms:W3CDTF">2012-08-15T05:26:09Z</dcterms:created>
  <dcterms:modified xsi:type="dcterms:W3CDTF">2016-01-16T17:24:18Z</dcterms:modified>
</cp:coreProperties>
</file>